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6"/>
  </p:notesMasterIdLst>
  <p:sldIdLst>
    <p:sldId id="257" r:id="rId5"/>
    <p:sldId id="282" r:id="rId6"/>
    <p:sldId id="10550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10550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09" autoAdjust="0"/>
  </p:normalViewPr>
  <p:slideViewPr>
    <p:cSldViewPr snapToGrid="0">
      <p:cViewPr varScale="1">
        <p:scale>
          <a:sx n="92" d="100"/>
          <a:sy n="92" d="100"/>
        </p:scale>
        <p:origin x="3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13DEE937-F730-479F-9C17-8D8C132ABEBB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3.1 on .NET Core 3.1</a:t>
          </a:r>
        </a:p>
      </dgm:t>
    </dgm:pt>
    <dgm:pt modelId="{B7F332EA-E457-4076-9E9F-1DF8E8FE1C25}" type="parTrans" cxnId="{4816BA69-1AA3-4C0C-9098-F7B842D87838}">
      <dgm:prSet/>
      <dgm:spPr/>
      <dgm:t>
        <a:bodyPr/>
        <a:lstStyle/>
        <a:p>
          <a:endParaRPr lang="en-US"/>
        </a:p>
      </dgm:t>
    </dgm:pt>
    <dgm:pt modelId="{A4E00A45-A2E6-40E3-8CDF-7919A95D91B8}" type="sibTrans" cxnId="{4816BA69-1AA3-4C0C-9098-F7B842D87838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5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5"/>
      <dgm:spPr/>
    </dgm:pt>
    <dgm:pt modelId="{71B893E5-56C9-4749-A758-A8D1953CC24C}" type="pres">
      <dgm:prSet presAssocID="{1815CF83-67FA-49F3-B2BF-C7C772E0BB31}" presName="dstNode" presStyleLbl="node1" presStyleIdx="0" presStyleCnt="5"/>
      <dgm:spPr/>
    </dgm:pt>
    <dgm:pt modelId="{95A13CFC-3C16-4147-8FAC-BA6F22DEF84E}" type="pres">
      <dgm:prSet presAssocID="{13DEE937-F730-479F-9C17-8D8C132ABEBB}" presName="text_1" presStyleLbl="node1" presStyleIdx="0" presStyleCnt="5">
        <dgm:presLayoutVars>
          <dgm:bulletEnabled val="1"/>
        </dgm:presLayoutVars>
      </dgm:prSet>
      <dgm:spPr/>
    </dgm:pt>
    <dgm:pt modelId="{812B92C2-4441-442D-9E04-493F0325848D}" type="pres">
      <dgm:prSet presAssocID="{13DEE937-F730-479F-9C17-8D8C132ABEBB}" presName="accent_1" presStyleCnt="0"/>
      <dgm:spPr/>
    </dgm:pt>
    <dgm:pt modelId="{E73C8C9A-7A82-4A06-94E9-7068D86CAFAC}" type="pres">
      <dgm:prSet presAssocID="{13DEE937-F730-479F-9C17-8D8C132ABEBB}" presName="accentRepeatNode" presStyleLbl="solidFgAcc1" presStyleIdx="0" presStyleCnt="5"/>
      <dgm:spPr/>
    </dgm:pt>
    <dgm:pt modelId="{C49305BE-9CC1-43A2-A34E-9C415DB09C73}" type="pres">
      <dgm:prSet presAssocID="{20C71E7F-7914-4374-AABC-339F826CF133}" presName="text_2" presStyleLbl="node1" presStyleIdx="1" presStyleCnt="5">
        <dgm:presLayoutVars>
          <dgm:bulletEnabled val="1"/>
        </dgm:presLayoutVars>
      </dgm:prSet>
      <dgm:spPr/>
    </dgm:pt>
    <dgm:pt modelId="{0323DA5B-F2AA-46DC-937D-7764D6F7CAFF}" type="pres">
      <dgm:prSet presAssocID="{20C71E7F-7914-4374-AABC-339F826CF133}" presName="accent_2" presStyleCnt="0"/>
      <dgm:spPr/>
    </dgm:pt>
    <dgm:pt modelId="{2D437EB7-F609-44A1-B33C-1C8BB9862DA0}" type="pres">
      <dgm:prSet presAssocID="{20C71E7F-7914-4374-AABC-339F826CF133}" presName="accentRepeatNode" presStyleLbl="solidFgAcc1" presStyleIdx="1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CBF6575-0612-4DAF-B5FF-D134F1DD3C7A}" type="pres">
      <dgm:prSet presAssocID="{9C619339-A7CF-4B11-8FBC-2C48D5ABC644}" presName="text_3" presStyleLbl="node1" presStyleIdx="2" presStyleCnt="5">
        <dgm:presLayoutVars>
          <dgm:bulletEnabled val="1"/>
        </dgm:presLayoutVars>
      </dgm:prSet>
      <dgm:spPr/>
    </dgm:pt>
    <dgm:pt modelId="{8D6B935F-A76F-4D19-B5DB-5850CC89BBA7}" type="pres">
      <dgm:prSet presAssocID="{9C619339-A7CF-4B11-8FBC-2C48D5ABC644}" presName="accent_3" presStyleCnt="0"/>
      <dgm:spPr/>
    </dgm:pt>
    <dgm:pt modelId="{917B48B0-BEC0-4FF4-8433-1EBB3CDEB815}" type="pres">
      <dgm:prSet presAssocID="{9C619339-A7CF-4B11-8FBC-2C48D5ABC644}" presName="accentRepeatNode" presStyleLbl="solidFgAcc1" presStyleIdx="2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6EC052A-614D-47E4-AB7C-509F3439D0AC}" type="pres">
      <dgm:prSet presAssocID="{0911C627-CE75-4549-AD57-DC491FB4A474}" presName="text_4" presStyleLbl="node1" presStyleIdx="3" presStyleCnt="5">
        <dgm:presLayoutVars>
          <dgm:bulletEnabled val="1"/>
        </dgm:presLayoutVars>
      </dgm:prSet>
      <dgm:spPr/>
    </dgm:pt>
    <dgm:pt modelId="{9B39F0A6-99F2-4AF2-BD72-A362527778BC}" type="pres">
      <dgm:prSet presAssocID="{0911C627-CE75-4549-AD57-DC491FB4A474}" presName="accent_4" presStyleCnt="0"/>
      <dgm:spPr/>
    </dgm:pt>
    <dgm:pt modelId="{01A00DFD-66D9-410C-B032-22BE5C4CE08A}" type="pres">
      <dgm:prSet presAssocID="{0911C627-CE75-4549-AD57-DC491FB4A474}" presName="accentRepeatNode" presStyleLbl="solidFgAcc1" presStyleIdx="3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08066FD-268E-4E3A-BF18-FF5BC382CDD0}" type="pres">
      <dgm:prSet presAssocID="{752A4335-DBCE-49C5-AD3B-87F25B927669}" presName="text_5" presStyleLbl="node1" presStyleIdx="4" presStyleCnt="5">
        <dgm:presLayoutVars>
          <dgm:bulletEnabled val="1"/>
        </dgm:presLayoutVars>
      </dgm:prSet>
      <dgm:spPr/>
    </dgm:pt>
    <dgm:pt modelId="{603300DD-1C29-406D-8902-DA3564887BD1}" type="pres">
      <dgm:prSet presAssocID="{752A4335-DBCE-49C5-AD3B-87F25B927669}" presName="accent_5" presStyleCnt="0"/>
      <dgm:spPr/>
    </dgm:pt>
    <dgm:pt modelId="{0AF50534-C9B6-47B9-9060-974CADF0131D}" type="pres">
      <dgm:prSet presAssocID="{752A4335-DBCE-49C5-AD3B-87F25B927669}" presName="accentRepeatNode" presStyleLbl="solidFgAcc1" presStyleIdx="4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3" destOrd="0" parTransId="{97BCB320-1477-4203-918C-FCD04B59B469}" sibTransId="{71533561-3081-47D8-8200-949449278884}"/>
    <dgm:cxn modelId="{FFA81105-D267-486A-BD6F-4509CFA1EE6B}" type="presOf" srcId="{A4E00A45-A2E6-40E3-8CDF-7919A95D91B8}" destId="{8510C7DA-A245-437A-989E-F7C4CE2B6D86}" srcOrd="0" destOrd="0" presId="urn:microsoft.com/office/officeart/2008/layout/VerticalCurvedList"/>
    <dgm:cxn modelId="{96F20564-EB95-469A-ADC3-B2FCA5C43861}" type="presOf" srcId="{0911C627-CE75-4549-AD57-DC491FB4A474}" destId="{D6EC052A-614D-47E4-AB7C-509F3439D0AC}" srcOrd="0" destOrd="0" presId="urn:microsoft.com/office/officeart/2008/layout/VerticalCurvedList"/>
    <dgm:cxn modelId="{4816BA69-1AA3-4C0C-9098-F7B842D87838}" srcId="{1815CF83-67FA-49F3-B2BF-C7C772E0BB31}" destId="{13DEE937-F730-479F-9C17-8D8C132ABEBB}" srcOrd="0" destOrd="0" parTransId="{B7F332EA-E457-4076-9E9F-1DF8E8FE1C25}" sibTransId="{A4E00A45-A2E6-40E3-8CDF-7919A95D91B8}"/>
    <dgm:cxn modelId="{96B02B83-9021-4323-BC0C-914577A40B90}" type="presOf" srcId="{20C71E7F-7914-4374-AABC-339F826CF133}" destId="{C49305BE-9CC1-43A2-A34E-9C415DB09C73}" srcOrd="0" destOrd="0" presId="urn:microsoft.com/office/officeart/2008/layout/VerticalCurvedList"/>
    <dgm:cxn modelId="{C2EB6A91-4D51-4038-A086-9F6808B14DD0}" type="presOf" srcId="{9C619339-A7CF-4B11-8FBC-2C48D5ABC644}" destId="{5CBF6575-0612-4DAF-B5FF-D134F1DD3C7A}" srcOrd="0" destOrd="0" presId="urn:microsoft.com/office/officeart/2008/layout/VerticalCurvedList"/>
    <dgm:cxn modelId="{8D1A2DB3-AAC3-4CB0-A760-52C3EE6C9832}" srcId="{1815CF83-67FA-49F3-B2BF-C7C772E0BB31}" destId="{20C71E7F-7914-4374-AABC-339F826CF133}" srcOrd="1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4" destOrd="0" parTransId="{D6E2ADFA-3AC7-4C97-92DC-ED394B70078B}" sibTransId="{FE295BCB-98BF-4989-B710-7AF15C0C3A8A}"/>
    <dgm:cxn modelId="{72B236CC-5B4E-4F7D-8914-840178F7FA4F}" type="presOf" srcId="{752A4335-DBCE-49C5-AD3B-87F25B927669}" destId="{D08066FD-268E-4E3A-BF18-FF5BC382CDD0}" srcOrd="0" destOrd="0" presId="urn:microsoft.com/office/officeart/2008/layout/VerticalCurvedList"/>
    <dgm:cxn modelId="{E4BEBED6-D735-49F5-A6DD-DE235ABF367F}" srcId="{1815CF83-67FA-49F3-B2BF-C7C772E0BB31}" destId="{9C619339-A7CF-4B11-8FBC-2C48D5ABC644}" srcOrd="2" destOrd="0" parTransId="{3BDABA5C-4DED-4BC1-AC5C-26AD3D961EAD}" sibTransId="{15E6A2C6-4989-4A9E-9668-E1CC0AE7FECE}"/>
    <dgm:cxn modelId="{0B86F0D6-FB56-4F86-870A-42870EEEDBD9}" type="presOf" srcId="{13DEE937-F730-479F-9C17-8D8C132ABEBB}" destId="{95A13CFC-3C16-4147-8FAC-BA6F22DEF84E}" srcOrd="0" destOrd="0" presId="urn:microsoft.com/office/officeart/2008/layout/VerticalCurvedList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5DA637B7-82F5-4EB4-967C-E9054396728D}" type="presParOf" srcId="{F3A99DC0-4CC1-4D56-A9F1-4DEA1043DE84}" destId="{95A13CFC-3C16-4147-8FAC-BA6F22DEF84E}" srcOrd="1" destOrd="0" presId="urn:microsoft.com/office/officeart/2008/layout/VerticalCurvedList"/>
    <dgm:cxn modelId="{35C01C5D-6E55-4345-A403-BC7D2CBAA98D}" type="presParOf" srcId="{F3A99DC0-4CC1-4D56-A9F1-4DEA1043DE84}" destId="{812B92C2-4441-442D-9E04-493F0325848D}" srcOrd="2" destOrd="0" presId="urn:microsoft.com/office/officeart/2008/layout/VerticalCurvedList"/>
    <dgm:cxn modelId="{3848FE9D-02CB-4BE4-9021-8D2671BE435F}" type="presParOf" srcId="{812B92C2-4441-442D-9E04-493F0325848D}" destId="{E73C8C9A-7A82-4A06-94E9-7068D86CAFAC}" srcOrd="0" destOrd="0" presId="urn:microsoft.com/office/officeart/2008/layout/VerticalCurvedList"/>
    <dgm:cxn modelId="{AE4B600F-404A-4466-AEB6-F56FC7CDF2F7}" type="presParOf" srcId="{F3A99DC0-4CC1-4D56-A9F1-4DEA1043DE84}" destId="{C49305BE-9CC1-43A2-A34E-9C415DB09C73}" srcOrd="3" destOrd="0" presId="urn:microsoft.com/office/officeart/2008/layout/VerticalCurvedList"/>
    <dgm:cxn modelId="{949D5651-F354-4B07-AB0F-17703D76F1A5}" type="presParOf" srcId="{F3A99DC0-4CC1-4D56-A9F1-4DEA1043DE84}" destId="{0323DA5B-F2AA-46DC-937D-7764D6F7CAFF}" srcOrd="4" destOrd="0" presId="urn:microsoft.com/office/officeart/2008/layout/VerticalCurvedList"/>
    <dgm:cxn modelId="{652740A9-AD86-4108-A252-835B7EC21F21}" type="presParOf" srcId="{0323DA5B-F2AA-46DC-937D-7764D6F7CAFF}" destId="{2D437EB7-F609-44A1-B33C-1C8BB9862DA0}" srcOrd="0" destOrd="0" presId="urn:microsoft.com/office/officeart/2008/layout/VerticalCurvedList"/>
    <dgm:cxn modelId="{C92B5E9D-A239-41AE-8CA1-F84189E8DFA5}" type="presParOf" srcId="{F3A99DC0-4CC1-4D56-A9F1-4DEA1043DE84}" destId="{5CBF6575-0612-4DAF-B5FF-D134F1DD3C7A}" srcOrd="5" destOrd="0" presId="urn:microsoft.com/office/officeart/2008/layout/VerticalCurvedList"/>
    <dgm:cxn modelId="{044E1988-E835-41A0-B9CA-4BC6F7226A14}" type="presParOf" srcId="{F3A99DC0-4CC1-4D56-A9F1-4DEA1043DE84}" destId="{8D6B935F-A76F-4D19-B5DB-5850CC89BBA7}" srcOrd="6" destOrd="0" presId="urn:microsoft.com/office/officeart/2008/layout/VerticalCurvedList"/>
    <dgm:cxn modelId="{9D0769B0-CC5B-4F87-906E-244C37BD60B8}" type="presParOf" srcId="{8D6B935F-A76F-4D19-B5DB-5850CC89BBA7}" destId="{917B48B0-BEC0-4FF4-8433-1EBB3CDEB815}" srcOrd="0" destOrd="0" presId="urn:microsoft.com/office/officeart/2008/layout/VerticalCurvedList"/>
    <dgm:cxn modelId="{3DD31AEC-031B-4189-8426-423950C9BC62}" type="presParOf" srcId="{F3A99DC0-4CC1-4D56-A9F1-4DEA1043DE84}" destId="{D6EC052A-614D-47E4-AB7C-509F3439D0AC}" srcOrd="7" destOrd="0" presId="urn:microsoft.com/office/officeart/2008/layout/VerticalCurvedList"/>
    <dgm:cxn modelId="{5E406DE1-E435-4602-9839-6F3C70684AAB}" type="presParOf" srcId="{F3A99DC0-4CC1-4D56-A9F1-4DEA1043DE84}" destId="{9B39F0A6-99F2-4AF2-BD72-A362527778BC}" srcOrd="8" destOrd="0" presId="urn:microsoft.com/office/officeart/2008/layout/VerticalCurvedList"/>
    <dgm:cxn modelId="{65767724-BED0-4050-BF2E-574B5616094F}" type="presParOf" srcId="{9B39F0A6-99F2-4AF2-BD72-A362527778BC}" destId="{01A00DFD-66D9-410C-B032-22BE5C4CE08A}" srcOrd="0" destOrd="0" presId="urn:microsoft.com/office/officeart/2008/layout/VerticalCurvedList"/>
    <dgm:cxn modelId="{A5E91509-D904-453B-A430-D05265A7AABC}" type="presParOf" srcId="{F3A99DC0-4CC1-4D56-A9F1-4DEA1043DE84}" destId="{D08066FD-268E-4E3A-BF18-FF5BC382CDD0}" srcOrd="9" destOrd="0" presId="urn:microsoft.com/office/officeart/2008/layout/VerticalCurvedList"/>
    <dgm:cxn modelId="{D31473FF-7CB4-4F07-8A11-314D891F64CB}" type="presParOf" srcId="{F3A99DC0-4CC1-4D56-A9F1-4DEA1043DE84}" destId="{603300DD-1C29-406D-8902-DA3564887BD1}" srcOrd="10" destOrd="0" presId="urn:microsoft.com/office/officeart/2008/layout/VerticalCurvedList"/>
    <dgm:cxn modelId="{FF61A1DA-F082-4FFB-AF89-33476D70A622}" type="presParOf" srcId="{603300DD-1C29-406D-8902-DA3564887BD1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13CFC-3C16-4147-8FAC-BA6F22DEF84E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3.1 on .NET Core 3.1</a:t>
          </a:r>
        </a:p>
      </dsp:txBody>
      <dsp:txXfrm>
        <a:off x="509717" y="338558"/>
        <a:ext cx="7541700" cy="677550"/>
      </dsp:txXfrm>
    </dsp:sp>
    <dsp:sp modelId="{E73C8C9A-7A82-4A06-94E9-7068D86CAFAC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305BE-9CC1-43A2-A34E-9C415DB09C73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3.0 on .NET Core 3.0</a:t>
          </a:r>
        </a:p>
      </dsp:txBody>
      <dsp:txXfrm>
        <a:off x="995230" y="1354558"/>
        <a:ext cx="7056187" cy="677550"/>
      </dsp:txXfrm>
    </dsp:sp>
    <dsp:sp modelId="{2D437EB7-F609-44A1-B33C-1C8BB9862DA0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F6575-0612-4DAF-B5FF-D134F1DD3C7A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2.2 on .NET Core 2.2</a:t>
          </a:r>
        </a:p>
      </dsp:txBody>
      <dsp:txXfrm>
        <a:off x="1144243" y="2370558"/>
        <a:ext cx="6907174" cy="677550"/>
      </dsp:txXfrm>
    </dsp:sp>
    <dsp:sp modelId="{917B48B0-BEC0-4FF4-8433-1EBB3CDEB815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C052A-614D-47E4-AB7C-509F3439D0AC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2.1 on .NET Core 2.1</a:t>
          </a:r>
        </a:p>
      </dsp:txBody>
      <dsp:txXfrm>
        <a:off x="995230" y="3386558"/>
        <a:ext cx="7056187" cy="677550"/>
      </dsp:txXfrm>
    </dsp:sp>
    <dsp:sp modelId="{01A00DFD-66D9-410C-B032-22BE5C4CE08A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066FD-268E-4E3A-BF18-FF5BC382CDD0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2.1 on .NET Framework 4.6.x</a:t>
          </a:r>
        </a:p>
      </dsp:txBody>
      <dsp:txXfrm>
        <a:off x="509717" y="4402558"/>
        <a:ext cx="7541700" cy="677550"/>
      </dsp:txXfrm>
    </dsp:sp>
    <dsp:sp modelId="{0AF50534-C9B6-47B9-9060-974CADF0131D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Released on 9/23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host in Azure App Service or IIS (</a:t>
            </a:r>
            <a:r>
              <a:rPr lang="en-US" dirty="0" err="1"/>
              <a:t>Http.Sys</a:t>
            </a:r>
            <a:r>
              <a:rPr lang="en-US" dirty="0"/>
              <a:t> HTTP/2 implementation doesn’t support response trailing headers)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g</a:t>
            </a:r>
            <a:r>
              <a:rPr lang="en-US" dirty="0"/>
              <a:t>olden </a:t>
            </a:r>
            <a:r>
              <a:rPr lang="en-US" b="1" dirty="0"/>
              <a:t>R</a:t>
            </a:r>
            <a:r>
              <a:rPr lang="en-US" dirty="0"/>
              <a:t>etriever </a:t>
            </a:r>
            <a:r>
              <a:rPr lang="en-US" b="1" dirty="0" err="1"/>
              <a:t>P</a:t>
            </a:r>
            <a:r>
              <a:rPr lang="en-US" dirty="0" err="1"/>
              <a:t>an</a:t>
            </a:r>
            <a:r>
              <a:rPr lang="en-US" b="1" dirty="0" err="1"/>
              <a:t>C</a:t>
            </a:r>
            <a:r>
              <a:rPr lang="en-US" dirty="0" err="1"/>
              <a:t>akes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(it’s an Interface Design Language)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Field numbers uniquely identify field values in the message binary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Blazor</a:t>
            </a:r>
            <a:r>
              <a:rPr lang="en-US" dirty="0"/>
              <a:t> WASM based on Mono WASM runtime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Blazor</a:t>
            </a:r>
            <a:r>
              <a:rPr lang="en-US" dirty="0"/>
              <a:t> Server based on .NET Core runtime</a:t>
            </a:r>
          </a:p>
          <a:p>
            <a:r>
              <a:rPr lang="en-US" dirty="0"/>
              <a:t>- Hub </a:t>
            </a:r>
            <a:r>
              <a:rPr lang="en-US" dirty="0" err="1"/>
              <a:t>authZ</a:t>
            </a:r>
            <a:r>
              <a:rPr lang="en-US" dirty="0"/>
              <a:t> policy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1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Distribution as framework instead of NuGet package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Library authors may need to use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 runtime (for security reasons)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These customers think compilers should ONLY be in SDK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Roslyn was there to support features like Razor view compilation at runtime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 (MVC only);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Houdini work: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Routing becomes core platform feature instead of app model feature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longer MVC-specific (</a:t>
            </a:r>
            <a:r>
              <a:rPr lang="en-US" dirty="0" err="1"/>
              <a:t>SignalR</a:t>
            </a:r>
            <a:r>
              <a:rPr lang="en-US" dirty="0"/>
              <a:t> had its own routing system in 2.2)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Startup.Configure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env.IsDevelopment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app.UseDeveloperExceptionPage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dirty="0"/>
              <a:t>   @</a:t>
            </a:r>
            <a:r>
              <a:rPr lang="en-US" dirty="0" err="1"/>
              <a:t>Scott_Addie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82B90-E35C-43DE-B74C-58D8410C9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" y="4360534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38476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amp&#10;&#10;Description automatically generated">
            <a:extLst>
              <a:ext uri="{FF2B5EF4-FFF2-40B4-BE49-F238E27FC236}">
                <a16:creationId xmlns:a16="http://schemas.microsoft.com/office/drawing/2014/main" id="{FD8E7032-2658-4AD3-B314-0FF09B433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20" y="2887077"/>
            <a:ext cx="5133899" cy="41074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43844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43586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85C60-82E3-47A4-8C12-EB13308D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625104"/>
            <a:ext cx="10420277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B2801-D12D-4605-9A6E-5AE5E3472727}"/>
              </a:ext>
            </a:extLst>
          </p:cNvPr>
          <p:cNvSpPr/>
          <p:nvPr/>
        </p:nvSpPr>
        <p:spPr bwMode="auto">
          <a:xfrm>
            <a:off x="1785309" y="4805464"/>
            <a:ext cx="3315011" cy="403403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436796-621C-42F5-BB70-53D1C5F87805}"/>
              </a:ext>
            </a:extLst>
          </p:cNvPr>
          <p:cNvCxnSpPr>
            <a:cxnSpLocks/>
          </p:cNvCxnSpPr>
          <p:nvPr/>
        </p:nvCxnSpPr>
        <p:spPr>
          <a:xfrm flipV="1">
            <a:off x="5110480" y="4389120"/>
            <a:ext cx="1209040" cy="41634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4613781"/>
              </p:ext>
            </p:extLst>
          </p:nvPr>
        </p:nvGraphicFramePr>
        <p:xfrm>
          <a:off x="376238" y="109643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1004614" y="3652735"/>
            <a:ext cx="1025478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  <p:sp>
        <p:nvSpPr>
          <p:cNvPr id="10" name="LTS">
            <a:extLst>
              <a:ext uri="{FF2B5EF4-FFF2-40B4-BE49-F238E27FC236}">
                <a16:creationId xmlns:a16="http://schemas.microsoft.com/office/drawing/2014/main" id="{2EED9B1C-A397-4308-8221-F180FE02EC5A}"/>
              </a:ext>
            </a:extLst>
          </p:cNvPr>
          <p:cNvSpPr/>
          <p:nvPr/>
        </p:nvSpPr>
        <p:spPr bwMode="auto">
          <a:xfrm>
            <a:off x="405734" y="1619175"/>
            <a:ext cx="954088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11" name="LTS">
            <a:extLst>
              <a:ext uri="{FF2B5EF4-FFF2-40B4-BE49-F238E27FC236}">
                <a16:creationId xmlns:a16="http://schemas.microsoft.com/office/drawing/2014/main" id="{0D369308-0A70-4C0D-8E21-D333E588DD3E}"/>
              </a:ext>
            </a:extLst>
          </p:cNvPr>
          <p:cNvSpPr/>
          <p:nvPr/>
        </p:nvSpPr>
        <p:spPr bwMode="auto">
          <a:xfrm>
            <a:off x="405734" y="5685025"/>
            <a:ext cx="954088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12" name="LTS">
            <a:extLst>
              <a:ext uri="{FF2B5EF4-FFF2-40B4-BE49-F238E27FC236}">
                <a16:creationId xmlns:a16="http://schemas.microsoft.com/office/drawing/2014/main" id="{D6B3DCC6-F72C-4C7B-BC7F-938FE3AC02A1}"/>
              </a:ext>
            </a:extLst>
          </p:cNvPr>
          <p:cNvSpPr/>
          <p:nvPr/>
        </p:nvSpPr>
        <p:spPr bwMode="auto">
          <a:xfrm>
            <a:off x="882778" y="4669515"/>
            <a:ext cx="954088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13" name="Maintenance">
            <a:extLst>
              <a:ext uri="{FF2B5EF4-FFF2-40B4-BE49-F238E27FC236}">
                <a16:creationId xmlns:a16="http://schemas.microsoft.com/office/drawing/2014/main" id="{012010AE-6C95-4F96-A671-FB7B283C4640}"/>
              </a:ext>
            </a:extLst>
          </p:cNvPr>
          <p:cNvSpPr/>
          <p:nvPr/>
        </p:nvSpPr>
        <p:spPr bwMode="auto">
          <a:xfrm>
            <a:off x="847083" y="2635955"/>
            <a:ext cx="1025478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1274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3C8C9A-7A82-4A06-94E9-7068D86CA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E73C8C9A-7A82-4A06-94E9-7068D86CAF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A13CFC-3C16-4147-8FAC-BA6F22DEF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95A13CFC-3C16-4147-8FAC-BA6F22DEF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9305BE-9CC1-43A2-A34E-9C415DB09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C49305BE-9CC1-43A2-A34E-9C415DB09C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BF6575-0612-4DAF-B5FF-D134F1DD3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5CBF6575-0612-4DAF-B5FF-D134F1DD3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EC052A-614D-47E4-AB7C-509F3439D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D6EC052A-614D-47E4-AB7C-509F3439D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8066FD-268E-4E3A-BF18-FF5BC382CD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D08066FD-268E-4E3A-BF18-FF5BC382CD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</a:t>
            </a:r>
            <a:r>
              <a:rPr lang="en-US"/>
              <a:t>install -g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http://www.w3.org/XML/1998/namespace"/>
    <ds:schemaRef ds:uri="569b343d-e775-480b-9b2b-6a6986deb9b0"/>
    <ds:schemaRef ds:uri="http://schemas.microsoft.com/office/infopath/2007/PartnerControls"/>
    <ds:schemaRef ds:uri="http://schemas.openxmlformats.org/package/2006/metadata/core-properties"/>
    <ds:schemaRef ds:uri="11245976-3b4d-4794-a754-317688483df2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13412</TotalTime>
  <Words>1724</Words>
  <Application>Microsoft Office PowerPoint</Application>
  <PresentationFormat>Widescreen</PresentationFormat>
  <Paragraphs>307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3.x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3.x</dc:title>
  <dc:creator>Scott Addie</dc:creator>
  <cp:lastModifiedBy>Scott Addie</cp:lastModifiedBy>
  <cp:revision>388</cp:revision>
  <dcterms:created xsi:type="dcterms:W3CDTF">2019-09-29T03:01:46Z</dcterms:created>
  <dcterms:modified xsi:type="dcterms:W3CDTF">2019-12-09T19:24:52Z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